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01" r:id="rId1"/>
  </p:sldMasterIdLst>
  <p:notesMasterIdLst>
    <p:notesMasterId r:id="rId6"/>
  </p:notesMasterIdLst>
  <p:handoutMasterIdLst>
    <p:handoutMasterId r:id="rId7"/>
  </p:handoutMasterIdLst>
  <p:sldIdLst>
    <p:sldId id="256" r:id="rId2"/>
    <p:sldId id="257" r:id="rId3"/>
    <p:sldId id="258" r:id="rId4"/>
    <p:sldId id="259" r:id="rId5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88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3D64AC3C-71A2-4D8D-B791-820333C79A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89107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8892642F-65FF-4892-9EF8-FF25AFA1C5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265515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19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819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91EA3B81-8C80-432D-B5CC-78A53CDF3C6B}" type="slidenum">
              <a:rPr lang="en-US" altLang="en-US" sz="1200" smtClean="0"/>
              <a:pPr eaLnBrk="1" hangingPunct="1"/>
              <a:t>1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922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C395B172-3CA5-4FD8-AB17-6B592CE2AE4F}" type="slidenum">
              <a:rPr lang="en-US" altLang="en-US" sz="1200" smtClean="0"/>
              <a:pPr eaLnBrk="1" hangingPunct="1"/>
              <a:t>2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24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02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57374AA1-AE4D-405E-94FA-C47B31B26946}" type="slidenum">
              <a:rPr lang="en-US" altLang="en-US" sz="1200" smtClean="0"/>
              <a:pPr eaLnBrk="1" hangingPunct="1"/>
              <a:t>3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6FBAD31C-DC5A-4187-867A-965519324071}" type="slidenum">
              <a:rPr lang="en-US" altLang="en-US" sz="1200" smtClean="0"/>
              <a:pPr eaLnBrk="1" hangingPunct="1"/>
              <a:t>4</a:t>
            </a:fld>
            <a:endParaRPr lang="en-US" altLang="en-US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508641977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611805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09" r:id="rId1"/>
    <p:sldLayoutId id="2147483708" r:id="rId2"/>
  </p:sldLayoutIdLst>
  <p:hf sldNum="0"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1470"/>
            <a:ext cx="9144000" cy="720080"/>
          </a:xfrm>
          <a:prstGeom prst="rect">
            <a:avLst/>
          </a:prstGeom>
        </p:spPr>
        <p:txBody>
          <a:bodyPr/>
          <a:lstStyle/>
          <a:p>
            <a:pPr indent="-381000" eaLnBrk="1" hangingPunct="1">
              <a:lnSpc>
                <a:spcPct val="90000"/>
              </a:lnSpc>
              <a:spcBef>
                <a:spcPts val="0"/>
              </a:spcBef>
              <a:defRPr/>
            </a:pPr>
            <a:r>
              <a:rPr lang="en-US" altLang="zh-TW" sz="2800" b="1" dirty="0">
                <a:latin typeface="Arial Narrow" pitchFamily="34" charset="0"/>
                <a:ea typeface="新細明體" pitchFamily="18" charset="-120"/>
              </a:rPr>
              <a:t>H023  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神啊</a:t>
            </a:r>
            <a:r>
              <a:rPr lang="zh-TW" altLang="en-US" sz="2600" dirty="0"/>
              <a:t>，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祢為何故</a:t>
            </a:r>
            <a:b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</a:b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WHAT WAS IT, BLESSED GOD (1/4)</a:t>
            </a:r>
          </a:p>
        </p:txBody>
      </p:sp>
      <p:sp>
        <p:nvSpPr>
          <p:cNvPr id="3075" name="Rectangle 2"/>
          <p:cNvSpPr>
            <a:spLocks noChangeArrowheads="1"/>
          </p:cNvSpPr>
          <p:nvPr/>
        </p:nvSpPr>
        <p:spPr bwMode="auto">
          <a:xfrm>
            <a:off x="0" y="875878"/>
            <a:ext cx="9144000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/>
            <a:r>
              <a:rPr lang="zh-TW" altLang="en-US" dirty="0"/>
              <a:t>神阿，祢為何故賜下耶穌基督，</a:t>
            </a:r>
          </a:p>
          <a:p>
            <a:pPr algn="ctr"/>
            <a:r>
              <a:rPr lang="en-US" altLang="zh-TW" sz="2800" dirty="0"/>
              <a:t>What was it, blessed God, led Thee to give Thy son,</a:t>
            </a:r>
          </a:p>
          <a:p>
            <a:pPr algn="ctr"/>
            <a:r>
              <a:rPr lang="zh-TW" altLang="en-US" dirty="0"/>
              <a:t>祢的親愛兒子，來為罪人受死？</a:t>
            </a:r>
          </a:p>
          <a:p>
            <a:pPr algn="ctr"/>
            <a:r>
              <a:rPr lang="en-US" altLang="zh-TW" sz="2800" dirty="0"/>
              <a:t>To yield thy well beloved for us by sin undone?</a:t>
            </a:r>
          </a:p>
          <a:p>
            <a:pPr algn="ctr"/>
            <a:r>
              <a:rPr lang="zh-TW" altLang="en-US" dirty="0"/>
              <a:t>無它，乃是祢的大愛，</a:t>
            </a:r>
            <a:r>
              <a:rPr lang="en-US" altLang="zh-TW" sz="2800" dirty="0"/>
              <a:t>(2X)</a:t>
            </a:r>
            <a:endParaRPr lang="zh-TW" altLang="en-US" sz="2800" dirty="0"/>
          </a:p>
          <a:p>
            <a:pPr algn="ctr"/>
            <a:r>
              <a:rPr lang="en-US" altLang="zh-TW" sz="2800" dirty="0" err="1"/>
              <a:t>’Twas</a:t>
            </a:r>
            <a:r>
              <a:rPr lang="en-US" altLang="zh-TW" sz="2800" dirty="0"/>
              <a:t> love unbounded led Thee thus, (2X)</a:t>
            </a:r>
          </a:p>
          <a:p>
            <a:pPr algn="ctr"/>
            <a:r>
              <a:rPr lang="zh-TW" altLang="en-US" dirty="0"/>
              <a:t>叫祢這樣捨去心愛。</a:t>
            </a:r>
          </a:p>
          <a:p>
            <a:pPr algn="ctr"/>
            <a:r>
              <a:rPr lang="en-US" altLang="zh-TW" sz="2800" dirty="0"/>
              <a:t>To yield Thy well beloved for us.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55030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ct val="20000"/>
              </a:spcBef>
              <a:spcAft>
                <a:spcPct val="200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H023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1/1)</a:t>
            </a:r>
          </a:p>
          <a:p>
            <a:pPr algn="ctr">
              <a:lnSpc>
                <a:spcPct val="110000"/>
              </a:lnSpc>
            </a:pPr>
            <a:r>
              <a:rPr lang="zh-TW" altLang="en-US" dirty="0"/>
              <a:t>神，祢兒子為何離開天上寶座，</a:t>
            </a:r>
          </a:p>
          <a:p>
            <a:pPr algn="ctr">
              <a:lnSpc>
                <a:spcPct val="110000"/>
              </a:lnSpc>
            </a:pPr>
            <a:r>
              <a:rPr lang="en-US" altLang="zh-TW" sz="2800" dirty="0"/>
              <a:t>What led Thy Son, O God! To leave Thy throne on high,</a:t>
            </a:r>
          </a:p>
          <a:p>
            <a:pPr algn="ctr">
              <a:lnSpc>
                <a:spcPct val="110000"/>
              </a:lnSpc>
            </a:pPr>
            <a:r>
              <a:rPr lang="zh-TW" altLang="en-US" dirty="0"/>
              <a:t>受苦直到命絕，流出祂的寶血？</a:t>
            </a:r>
          </a:p>
          <a:p>
            <a:pPr algn="ctr">
              <a:lnSpc>
                <a:spcPct val="110000"/>
              </a:lnSpc>
            </a:pPr>
            <a:r>
              <a:rPr lang="en-US" altLang="zh-TW" sz="2800" dirty="0"/>
              <a:t>To shed His precious blood, to suffer and to die?</a:t>
            </a:r>
          </a:p>
          <a:p>
            <a:pPr algn="ctr">
              <a:lnSpc>
                <a:spcPct val="110000"/>
              </a:lnSpc>
            </a:pPr>
            <a:r>
              <a:rPr lang="zh-TW" altLang="en-US" dirty="0"/>
              <a:t>無它，乃是祂的大愛，</a:t>
            </a:r>
            <a:r>
              <a:rPr lang="en-US" altLang="zh-TW" sz="2800" dirty="0"/>
              <a:t>(2X)</a:t>
            </a:r>
            <a:endParaRPr lang="zh-TW" altLang="en-US" sz="2800" dirty="0"/>
          </a:p>
          <a:p>
            <a:pPr algn="ctr">
              <a:lnSpc>
                <a:spcPct val="110000"/>
              </a:lnSpc>
            </a:pPr>
            <a:r>
              <a:rPr lang="en-US" altLang="zh-TW" sz="2800" dirty="0" err="1"/>
              <a:t>’Twas</a:t>
            </a:r>
            <a:r>
              <a:rPr lang="en-US" altLang="zh-TW" sz="2800" dirty="0"/>
              <a:t> love, unbounded love to us, (2X)</a:t>
            </a:r>
          </a:p>
          <a:p>
            <a:pPr algn="ctr">
              <a:lnSpc>
                <a:spcPct val="110000"/>
              </a:lnSpc>
            </a:pPr>
            <a:r>
              <a:rPr lang="zh-TW" altLang="en-US" dirty="0"/>
              <a:t>叫祂這樣為我受害。</a:t>
            </a:r>
          </a:p>
          <a:p>
            <a:pPr algn="ctr">
              <a:lnSpc>
                <a:spcPct val="110000"/>
              </a:lnSpc>
            </a:pPr>
            <a:r>
              <a:rPr lang="en-US" altLang="zh-TW" sz="2800" dirty="0"/>
              <a:t>Led Him to die and suffer thus.</a:t>
            </a:r>
          </a:p>
          <a:p>
            <a:pPr eaLnBrk="1" hangingPunct="1"/>
            <a:endParaRPr lang="en-US" altLang="zh-TW" sz="2800" dirty="0"/>
          </a:p>
          <a:p>
            <a:pPr algn="ctr" eaLnBrk="1" hangingPunct="1"/>
            <a:endParaRPr lang="en-US" altLang="zh-TW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27013"/>
            <a:ext cx="9144000" cy="45797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ct val="20000"/>
              </a:spcBef>
              <a:spcAft>
                <a:spcPct val="200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H023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1/1)</a:t>
            </a:r>
            <a:endParaRPr lang="zh-TW" altLang="en-US" sz="2400" dirty="0">
              <a:latin typeface="Arial" charset="0"/>
              <a:ea typeface="新細明體" pitchFamily="18" charset="-120"/>
            </a:endParaRPr>
          </a:p>
          <a:p>
            <a:pPr algn="ctr">
              <a:lnSpc>
                <a:spcPct val="110000"/>
              </a:lnSpc>
            </a:pPr>
            <a:r>
              <a:rPr lang="zh-TW" altLang="en-US" dirty="0"/>
              <a:t>甚麼感動祢心，叫祢賜下聖靈，</a:t>
            </a:r>
          </a:p>
          <a:p>
            <a:pPr algn="ctr">
              <a:lnSpc>
                <a:spcPct val="110000"/>
              </a:lnSpc>
            </a:pPr>
            <a:r>
              <a:rPr lang="en-US" altLang="zh-TW" sz="2800" dirty="0"/>
              <a:t>What moved Thee to impart Thy Spirit from above,</a:t>
            </a:r>
          </a:p>
          <a:p>
            <a:pPr algn="ctr">
              <a:lnSpc>
                <a:spcPct val="110000"/>
              </a:lnSpc>
            </a:pPr>
            <a:r>
              <a:rPr lang="zh-TW" altLang="en-US" dirty="0"/>
              <a:t>帶來天上平安，充滿我們心坎？</a:t>
            </a:r>
          </a:p>
          <a:p>
            <a:pPr algn="ctr">
              <a:lnSpc>
                <a:spcPct val="110000"/>
              </a:lnSpc>
            </a:pPr>
            <a:r>
              <a:rPr lang="en-US" altLang="zh-TW" sz="2800" dirty="0"/>
              <a:t>Therewith to fill our heart with heavenly peace and love?</a:t>
            </a:r>
          </a:p>
          <a:p>
            <a:pPr algn="ctr">
              <a:lnSpc>
                <a:spcPct val="110000"/>
              </a:lnSpc>
            </a:pPr>
            <a:r>
              <a:rPr lang="zh-TW" altLang="en-US" dirty="0"/>
              <a:t>無它，乃是祢的大愛，</a:t>
            </a:r>
            <a:r>
              <a:rPr lang="en-US" altLang="zh-TW" sz="2800" dirty="0"/>
              <a:t>(2X)</a:t>
            </a:r>
            <a:endParaRPr lang="zh-TW" altLang="en-US" sz="2800" dirty="0"/>
          </a:p>
          <a:p>
            <a:pPr algn="ctr">
              <a:lnSpc>
                <a:spcPct val="110000"/>
              </a:lnSpc>
            </a:pPr>
            <a:r>
              <a:rPr lang="en-US" altLang="zh-TW" sz="2800" dirty="0" err="1"/>
              <a:t>’Twas</a:t>
            </a:r>
            <a:r>
              <a:rPr lang="en-US" altLang="zh-TW" sz="2800" dirty="0"/>
              <a:t> love, unbounded love to us, (2X)</a:t>
            </a:r>
          </a:p>
          <a:p>
            <a:pPr algn="ctr">
              <a:lnSpc>
                <a:spcPct val="110000"/>
              </a:lnSpc>
            </a:pPr>
            <a:r>
              <a:rPr lang="zh-TW" altLang="en-US" dirty="0"/>
              <a:t>叫祢這樣差遣祂來。</a:t>
            </a:r>
          </a:p>
          <a:p>
            <a:pPr algn="ctr">
              <a:lnSpc>
                <a:spcPct val="110000"/>
              </a:lnSpc>
            </a:pPr>
            <a:r>
              <a:rPr lang="en-US" altLang="zh-TW" sz="2800" dirty="0"/>
              <a:t>Moved Thee to give Thy Spirit thus.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27013"/>
            <a:ext cx="9144000" cy="50106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ct val="20000"/>
              </a:spcBef>
              <a:spcAft>
                <a:spcPct val="200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H023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4/4,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1/1)</a:t>
            </a:r>
            <a:endParaRPr lang="zh-TW" altLang="en-US" sz="2400" dirty="0"/>
          </a:p>
          <a:p>
            <a:pPr algn="ctr">
              <a:lnSpc>
                <a:spcPct val="110000"/>
              </a:lnSpc>
            </a:pPr>
            <a:r>
              <a:rPr lang="zh-TW" altLang="en-US" dirty="0"/>
              <a:t>神阿，祢恩這大！我愛實在太差！</a:t>
            </a:r>
          </a:p>
          <a:p>
            <a:pPr algn="ctr">
              <a:lnSpc>
                <a:spcPct val="110000"/>
              </a:lnSpc>
            </a:pPr>
            <a:r>
              <a:rPr lang="en-US" altLang="zh-TW" sz="2800" dirty="0"/>
              <a:t>What love to Thee we owe, our God, for all Thy grace!</a:t>
            </a:r>
          </a:p>
          <a:p>
            <a:pPr algn="ctr">
              <a:lnSpc>
                <a:spcPct val="110000"/>
              </a:lnSpc>
            </a:pPr>
            <a:r>
              <a:rPr lang="zh-TW" altLang="en-US" dirty="0"/>
              <a:t>我心應當湧出感謝、讚美、歡呼。</a:t>
            </a:r>
          </a:p>
          <a:p>
            <a:pPr algn="ctr">
              <a:lnSpc>
                <a:spcPct val="110000"/>
              </a:lnSpc>
            </a:pPr>
            <a:r>
              <a:rPr lang="en-US" altLang="zh-TW" sz="2800" dirty="0"/>
              <a:t>Our hearts may well overflow in everlasting praise!</a:t>
            </a:r>
          </a:p>
          <a:p>
            <a:pPr algn="ctr">
              <a:lnSpc>
                <a:spcPct val="110000"/>
              </a:lnSpc>
            </a:pPr>
            <a:r>
              <a:rPr lang="zh-TW" altLang="en-US" dirty="0"/>
              <a:t>求主使我，因祢大愛，</a:t>
            </a:r>
            <a:r>
              <a:rPr lang="en-US" altLang="zh-TW" sz="2800" dirty="0"/>
              <a:t>(2X)</a:t>
            </a:r>
            <a:endParaRPr lang="zh-TW" altLang="en-US" sz="2800" dirty="0"/>
          </a:p>
          <a:p>
            <a:pPr algn="ctr">
              <a:lnSpc>
                <a:spcPct val="110000"/>
              </a:lnSpc>
            </a:pPr>
            <a:r>
              <a:rPr lang="en-US" altLang="zh-TW" sz="2800" dirty="0"/>
              <a:t>Make us, O Lord, to praise Thee thus, (2X)</a:t>
            </a:r>
          </a:p>
          <a:p>
            <a:pPr algn="ctr">
              <a:lnSpc>
                <a:spcPct val="110000"/>
              </a:lnSpc>
            </a:pPr>
            <a:r>
              <a:rPr lang="zh-TW" altLang="en-US" dirty="0"/>
              <a:t>向祢歌頌直到萬代。</a:t>
            </a:r>
          </a:p>
          <a:p>
            <a:pPr algn="ctr">
              <a:lnSpc>
                <a:spcPct val="110000"/>
              </a:lnSpc>
            </a:pPr>
            <a:r>
              <a:rPr lang="en-US" altLang="zh-TW" sz="2800" dirty="0"/>
              <a:t>For all Thy boundless love to us.</a:t>
            </a:r>
          </a:p>
          <a:p>
            <a:pPr eaLnBrk="1" hangingPunct="1"/>
            <a:endParaRPr lang="en-US" altLang="zh-TW" sz="2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488</TotalTime>
  <Words>367</Words>
  <Application>Microsoft Office PowerPoint</Application>
  <PresentationFormat>On-screen Show (16:9)</PresentationFormat>
  <Paragraphs>40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3" baseType="lpstr"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H023  神啊，祢為何故 WHAT WAS IT, BLESSED GOD (1/4)</vt:lpstr>
      <vt:lpstr>PowerPoint Presentation</vt:lpstr>
      <vt:lpstr>PowerPoint Presentation</vt:lpstr>
      <vt:lpstr>PowerPoint Presentation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H023 神啊, 祢為何故WHAT WAS IT, BLESSED GOD</dc:title>
  <dc:subject>Hymnary 聖徒詩歌</dc:subject>
  <dc:creator>Ann T. Gilbert</dc:creator>
  <cp:lastModifiedBy>Timothy Liang</cp:lastModifiedBy>
  <cp:revision>62</cp:revision>
  <dcterms:created xsi:type="dcterms:W3CDTF">2001-04-19T19:07:54Z</dcterms:created>
  <dcterms:modified xsi:type="dcterms:W3CDTF">2017-07-31T22:41:33Z</dcterms:modified>
</cp:coreProperties>
</file>